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4" r:id="rId1"/>
    <p:sldMasterId id="2147483707" r:id="rId2"/>
  </p:sldMasterIdLst>
  <p:notesMasterIdLst>
    <p:notesMasterId r:id="rId30"/>
  </p:notesMasterIdLst>
  <p:sldIdLst>
    <p:sldId id="377" r:id="rId3"/>
    <p:sldId id="378" r:id="rId4"/>
    <p:sldId id="379" r:id="rId5"/>
    <p:sldId id="380" r:id="rId6"/>
    <p:sldId id="381" r:id="rId7"/>
    <p:sldId id="382" r:id="rId8"/>
    <p:sldId id="383" r:id="rId9"/>
    <p:sldId id="384" r:id="rId10"/>
    <p:sldId id="385" r:id="rId11"/>
    <p:sldId id="386" r:id="rId12"/>
    <p:sldId id="387" r:id="rId13"/>
    <p:sldId id="388" r:id="rId14"/>
    <p:sldId id="389" r:id="rId15"/>
    <p:sldId id="390" r:id="rId16"/>
    <p:sldId id="438" r:id="rId17"/>
    <p:sldId id="392" r:id="rId18"/>
    <p:sldId id="431" r:id="rId19"/>
    <p:sldId id="432" r:id="rId20"/>
    <p:sldId id="433" r:id="rId21"/>
    <p:sldId id="429" r:id="rId22"/>
    <p:sldId id="434" r:id="rId23"/>
    <p:sldId id="435" r:id="rId24"/>
    <p:sldId id="436" r:id="rId25"/>
    <p:sldId id="437" r:id="rId26"/>
    <p:sldId id="464" r:id="rId27"/>
    <p:sldId id="465" r:id="rId28"/>
    <p:sldId id="459" r:id="rId2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2" roundtripDataSignature="AMtx7miq266gEMAq7pIoRZKTZEGN9RUu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0AB6"/>
    <a:srgbClr val="CC00CC"/>
    <a:srgbClr val="9900FF"/>
    <a:srgbClr val="3333CC"/>
    <a:srgbClr val="973942"/>
    <a:srgbClr val="A50021"/>
    <a:srgbClr val="FFCC00"/>
    <a:srgbClr val="A617A9"/>
    <a:srgbClr val="BC149C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441" autoAdjust="0"/>
    <p:restoredTop sz="96433" autoAdjust="0"/>
  </p:normalViewPr>
  <p:slideViewPr>
    <p:cSldViewPr snapToGrid="0">
      <p:cViewPr>
        <p:scale>
          <a:sx n="75" d="100"/>
          <a:sy n="75" d="100"/>
        </p:scale>
        <p:origin x="-1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133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32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136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13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13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9430532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0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10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0"/>
          <p:cNvSpPr txBox="1">
            <a:spLocks noGrp="1"/>
          </p:cNvSpPr>
          <p:nvPr>
            <p:ph type="ftr" idx="11"/>
          </p:nvPr>
        </p:nvSpPr>
        <p:spPr>
          <a:xfrm>
            <a:off x="4165601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10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075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734F2-47C7-4AA3-B63C-57C971204EDE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41EAB-19FB-43B9-A873-CF4D113C8021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214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D21EE-44A8-4BAE-A297-4B464CA282A1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FAB4A-46CF-498A-A8B0-E913CEA7EA1A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1607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E8CE1-7A6A-492E-B63D-73AB60AA9890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278F69-51BC-4D84-AB81-9E60694492DC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54721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D9DCA-455A-4279-9E72-44CB96975256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B525D-3712-45A1-B08B-D689FE5B0B8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7702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7A767-2194-4A89-9D82-3CB1E2DE1992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20119-4A19-4E7B-9650-617A17BF483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305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A0D39-3033-4B9A-B96A-66B8DABF3E6C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48D22-E415-4859-9008-F78B4CC536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32991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0AAF2-BA08-485C-A435-409DAF45C23F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BDE09-9028-44CF-866C-6FB59F220EA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232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1"/>
          <p:cNvSpPr txBox="1">
            <a:spLocks noGrp="1"/>
          </p:cNvSpPr>
          <p:nvPr>
            <p:ph type="title"/>
          </p:nvPr>
        </p:nvSpPr>
        <p:spPr>
          <a:xfrm>
            <a:off x="840330" y="457200"/>
            <a:ext cx="393276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1"/>
          <p:cNvSpPr txBox="1">
            <a:spLocks noGrp="1"/>
          </p:cNvSpPr>
          <p:nvPr>
            <p:ph type="body" idx="1"/>
          </p:nvPr>
        </p:nvSpPr>
        <p:spPr>
          <a:xfrm>
            <a:off x="5183717" y="987432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178" lvl="0" indent="-431779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354" lvl="1" indent="-406381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532" lvl="2" indent="-380981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709" lvl="3" indent="-355582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5886" lvl="4" indent="-355582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062" lvl="5" indent="-3555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240" lvl="6" indent="-3555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418" lvl="7" indent="-3555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594" lvl="8" indent="-3555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11"/>
          <p:cNvSpPr txBox="1">
            <a:spLocks noGrp="1"/>
          </p:cNvSpPr>
          <p:nvPr>
            <p:ph type="body" idx="2"/>
          </p:nvPr>
        </p:nvSpPr>
        <p:spPr>
          <a:xfrm>
            <a:off x="840330" y="2057400"/>
            <a:ext cx="393276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178" lvl="0" indent="-228589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1pPr>
            <a:lvl2pPr marL="914354" lvl="1" indent="-228589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2pPr>
            <a:lvl3pPr marL="1371532" lvl="2" indent="-228589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3pPr>
            <a:lvl4pPr marL="1828709" lvl="3" indent="-228589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4pPr>
            <a:lvl5pPr marL="2285886" lvl="4" indent="-228589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5pPr>
            <a:lvl6pPr marL="2743062" lvl="5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240" lvl="6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418" lvl="7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594" lvl="8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11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1"/>
          <p:cNvSpPr txBox="1">
            <a:spLocks noGrp="1"/>
          </p:cNvSpPr>
          <p:nvPr>
            <p:ph type="ftr" idx="11"/>
          </p:nvPr>
        </p:nvSpPr>
        <p:spPr>
          <a:xfrm>
            <a:off x="4165601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1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4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2"/>
          <p:cNvSpPr txBox="1">
            <a:spLocks noGrp="1"/>
          </p:cNvSpPr>
          <p:nvPr>
            <p:ph type="title"/>
          </p:nvPr>
        </p:nvSpPr>
        <p:spPr>
          <a:xfrm>
            <a:off x="840330" y="457200"/>
            <a:ext cx="393276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2"/>
          <p:cNvSpPr>
            <a:spLocks noGrp="1"/>
          </p:cNvSpPr>
          <p:nvPr>
            <p:ph type="pic" idx="2"/>
          </p:nvPr>
        </p:nvSpPr>
        <p:spPr>
          <a:xfrm>
            <a:off x="5183717" y="987432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68" name="Google Shape;68;p112"/>
          <p:cNvSpPr txBox="1">
            <a:spLocks noGrp="1"/>
          </p:cNvSpPr>
          <p:nvPr>
            <p:ph type="body" idx="1"/>
          </p:nvPr>
        </p:nvSpPr>
        <p:spPr>
          <a:xfrm>
            <a:off x="840330" y="2057400"/>
            <a:ext cx="393276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178" lvl="0" indent="-228589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1pPr>
            <a:lvl2pPr marL="914354" lvl="1" indent="-228589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2pPr>
            <a:lvl3pPr marL="1371532" lvl="2" indent="-228589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3pPr>
            <a:lvl4pPr marL="1828709" lvl="3" indent="-228589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4pPr>
            <a:lvl5pPr marL="2285886" lvl="4" indent="-228589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5pPr>
            <a:lvl6pPr marL="2743062" lvl="5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240" lvl="6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418" lvl="7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594" lvl="8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2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2"/>
          <p:cNvSpPr txBox="1">
            <a:spLocks noGrp="1"/>
          </p:cNvSpPr>
          <p:nvPr>
            <p:ph type="ftr" idx="11"/>
          </p:nvPr>
        </p:nvSpPr>
        <p:spPr>
          <a:xfrm>
            <a:off x="4165601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2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409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3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3"/>
          <p:cNvSpPr txBox="1">
            <a:spLocks noGrp="1"/>
          </p:cNvSpPr>
          <p:nvPr>
            <p:ph type="body" idx="1"/>
          </p:nvPr>
        </p:nvSpPr>
        <p:spPr>
          <a:xfrm rot="5400000">
            <a:off x="4038600" y="-1143000"/>
            <a:ext cx="4114800" cy="103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178" lvl="0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54" lvl="1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532" lvl="2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09" lvl="3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5886" lvl="4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062" lvl="5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40" lvl="6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18" lvl="7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594" lvl="8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3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3"/>
          <p:cNvSpPr txBox="1">
            <a:spLocks noGrp="1"/>
          </p:cNvSpPr>
          <p:nvPr>
            <p:ph type="ftr" idx="11"/>
          </p:nvPr>
        </p:nvSpPr>
        <p:spPr>
          <a:xfrm>
            <a:off x="4165601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3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227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4"/>
          <p:cNvSpPr txBox="1">
            <a:spLocks noGrp="1"/>
          </p:cNvSpPr>
          <p:nvPr>
            <p:ph type="title"/>
          </p:nvPr>
        </p:nvSpPr>
        <p:spPr>
          <a:xfrm rot="5400000">
            <a:off x="7239000" y="2057400"/>
            <a:ext cx="5486400" cy="2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14"/>
          <p:cNvSpPr txBox="1">
            <a:spLocks noGrp="1"/>
          </p:cNvSpPr>
          <p:nvPr>
            <p:ph type="body" idx="1"/>
          </p:nvPr>
        </p:nvSpPr>
        <p:spPr>
          <a:xfrm rot="5400000">
            <a:off x="1955800" y="-431800"/>
            <a:ext cx="5486400" cy="75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178" lvl="0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54" lvl="1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532" lvl="2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09" lvl="3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5886" lvl="4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062" lvl="5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40" lvl="6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18" lvl="7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594" lvl="8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14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14"/>
          <p:cNvSpPr txBox="1">
            <a:spLocks noGrp="1"/>
          </p:cNvSpPr>
          <p:nvPr>
            <p:ph type="ftr" idx="11"/>
          </p:nvPr>
        </p:nvSpPr>
        <p:spPr>
          <a:xfrm>
            <a:off x="4165601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14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84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E6AE4-C96F-4D03-BD9E-B612E6661305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3349F-14B8-42A4-B3CA-23CDDE0AAE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9743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DB6EF-86B4-43E0-9F59-710684D98616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B8926-C8E7-4B22-818D-B4738F71F3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666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6E1FD-5D30-4A10-B5BF-C4F2A310626C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1A620F-A3F5-4BC4-8125-C4B0A9480B2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3732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E71E0-AC0E-4308-96A0-17CAE941919D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D757F-C26E-4BD5-90B2-3F7B48B795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09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/>
          <a:srcRect/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8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38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38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38"/>
          <p:cNvSpPr txBox="1">
            <a:spLocks noGrp="1"/>
          </p:cNvSpPr>
          <p:nvPr>
            <p:ph type="ftr" idx="11"/>
          </p:nvPr>
        </p:nvSpPr>
        <p:spPr>
          <a:xfrm>
            <a:off x="4165601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38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9391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6737E056-DC14-4AC6-BC21-BA72017DE62A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6001462-59D6-4D2A-9B09-0733096DAD6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47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511" y="1749877"/>
            <a:ext cx="10363200" cy="2760615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8000" b="1" dirty="0" smtClean="0">
                <a:solidFill>
                  <a:srgbClr val="7030A0"/>
                </a:solidFill>
              </a:rPr>
              <a:t>My God Is All I Need</a:t>
            </a:r>
            <a:br>
              <a:rPr lang="en-US" sz="8000" b="1" dirty="0" smtClean="0">
                <a:solidFill>
                  <a:srgbClr val="7030A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有了神，我滿足</a:t>
            </a:r>
            <a:r>
              <a:rPr lang="zh-CN" altLang="en-US" sz="6600" b="1" dirty="0">
                <a:solidFill>
                  <a:srgbClr val="00206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/>
            </a:r>
            <a:br>
              <a:rPr lang="en-US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84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829226" y="3880169"/>
            <a:ext cx="10854390" cy="2952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But I look to my </a:t>
            </a:r>
            <a:r>
              <a:rPr lang="en-US" sz="4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Saviour</a:t>
            </a:r>
            <a:endParaRPr lang="en-US" sz="4800" b="1" dirty="0">
              <a:solidFill>
                <a:srgbClr val="7030A0"/>
              </a:solidFill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Where God has met my need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Yes, He has met my need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0" y="497797"/>
            <a:ext cx="6096000" cy="32194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但我仰望我救主 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借祂，神賜滿足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有了神，我滿足 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39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928826" y="3429000"/>
            <a:ext cx="10624144" cy="2668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He is my strength </a:t>
            </a:r>
            <a:endParaRPr kumimoji="0" lang="en-US" sz="4800" b="1" i="0" u="none" strike="noStrike" kern="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when 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I cannot go on 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Peace when all my power is </a:t>
            </a: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gone</a:t>
            </a:r>
          </a:p>
        </p:txBody>
      </p:sp>
      <p:sp>
        <p:nvSpPr>
          <p:cNvPr id="5" name="Rectangle 4"/>
          <p:cNvSpPr/>
          <p:nvPr/>
        </p:nvSpPr>
        <p:spPr>
          <a:xfrm>
            <a:off x="2197768" y="839089"/>
            <a:ext cx="8678779" cy="2170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當我力竭，祂是我的力量 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失落</a:t>
            </a:r>
            <a:r>
              <a:rPr lang="zh-CN" altLang="en-US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時祂</a:t>
            </a: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是我的平安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16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332951" y="3437775"/>
            <a:ext cx="10135697" cy="2668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Hope, although the night </a:t>
            </a:r>
            <a:endParaRPr kumimoji="0" lang="en-US" sz="4800" b="1" i="0" u="none" strike="noStrike" kern="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is 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long and deep 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He is my song for He has rescued </a:t>
            </a: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me</a:t>
            </a:r>
          </a:p>
        </p:txBody>
      </p:sp>
      <p:sp>
        <p:nvSpPr>
          <p:cNvPr id="5" name="Rectangle 4"/>
          <p:cNvSpPr/>
          <p:nvPr/>
        </p:nvSpPr>
        <p:spPr>
          <a:xfrm>
            <a:off x="1884946" y="871174"/>
            <a:ext cx="9031705" cy="2170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漫長黑夜中是我盼望。</a:t>
            </a:r>
            <a:endParaRPr lang="en-US" altLang="zh-CN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祂拯救我，成為我的詩歌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22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105092" y="3746203"/>
            <a:ext cx="8887442" cy="2668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Joy now He has set me free 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Praise! Praise to my Father be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My God is all I need </a:t>
            </a: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 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48494" y="4745953"/>
            <a:ext cx="8400639" cy="1775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zh-CN" sz="4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05092" y="512117"/>
            <a:ext cx="8438148" cy="326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釋放了我，給我大喜樂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讚美</a:t>
            </a:r>
            <a:r>
              <a:rPr lang="zh-CN" altLang="en-US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！都歸</a:t>
            </a: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於天父</a:t>
            </a:r>
            <a:endParaRPr lang="en-US" altLang="zh-CN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有了神，我滿足 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59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60944" y="236045"/>
            <a:ext cx="11670112" cy="5940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My God is so big,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so strong and so mighty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There’s nothing my God cannot do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altLang="zh-CN" sz="4800" b="1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我神真偉大，祂滿有大能 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在祂沒有難成的</a:t>
            </a:r>
            <a:r>
              <a:rPr lang="zh-CN" altLang="en-US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事 </a:t>
            </a:r>
            <a:endParaRPr lang="en-US" sz="4800" b="1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43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60944" y="236045"/>
            <a:ext cx="11670112" cy="5940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My God is so big,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so strong and so mighty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There’s nothing my God cannot do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altLang="zh-CN" sz="4800" b="1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我神真偉大，祂滿有大能 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在祂沒有難成的</a:t>
            </a:r>
            <a:r>
              <a:rPr lang="zh-CN" altLang="en-US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事 </a:t>
            </a:r>
            <a:endParaRPr lang="en-US" sz="4800" b="1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7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96253" y="227150"/>
            <a:ext cx="12095747" cy="5940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The mountains are His,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the valleys are His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The stars are His handiwork too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altLang="zh-CN" sz="4800" b="1" dirty="0" smtClean="0">
              <a:solidFill>
                <a:srgbClr val="002060"/>
              </a:solidFill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祂造了高山，祂造了低谷 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也造了穹蒼和星</a:t>
            </a:r>
            <a:r>
              <a:rPr lang="zh-CN" altLang="en-US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宿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86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60944" y="236045"/>
            <a:ext cx="11670112" cy="5940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My God is so big,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so strong and so mighty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There’s nothing my God cannot do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altLang="zh-CN" sz="4800" b="1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我神真偉大，祂滿有大能 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在祂沒有難成的</a:t>
            </a:r>
            <a:r>
              <a:rPr lang="zh-CN" altLang="en-US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事 </a:t>
            </a:r>
            <a:endParaRPr lang="en-US" sz="4800" b="1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86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21888" y="3684789"/>
            <a:ext cx="11670112" cy="2668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My God is so big,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so strong and so mighty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There’s nothing my God cannot </a:t>
            </a:r>
            <a:r>
              <a:rPr lang="en-US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do</a:t>
            </a:r>
            <a:endParaRPr lang="en-US" sz="4800" b="1" dirty="0">
              <a:solidFill>
                <a:srgbClr val="7030A0"/>
              </a:solidFill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58204" y="968816"/>
            <a:ext cx="9045612" cy="2170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我神真偉大，祂滿有大能 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在祂沒有難成的事 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62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21888" y="3684789"/>
            <a:ext cx="11670112" cy="2668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My God is so big,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so strong and so mighty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There’s nothing my God cannot </a:t>
            </a:r>
            <a:r>
              <a:rPr lang="en-US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do</a:t>
            </a:r>
            <a:endParaRPr lang="en-US" sz="4800" b="1" dirty="0">
              <a:solidFill>
                <a:srgbClr val="7030A0"/>
              </a:solidFill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58204" y="968816"/>
            <a:ext cx="9045612" cy="2170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我神真偉大，祂滿有大能 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在祂沒有難成的事 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54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236069" y="1055015"/>
            <a:ext cx="10071556" cy="5047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走</a:t>
            </a: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在黑暗的幽谷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不見腳下前</a:t>
            </a:r>
            <a:r>
              <a:rPr lang="zh-CN" altLang="en-US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路</a:t>
            </a:r>
            <a:endParaRPr lang="en-US" altLang="zh-CN" sz="6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6000" b="1" dirty="0">
              <a:solidFill>
                <a:schemeClr val="tx1"/>
              </a:solidFill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Dark, dark is the valley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Faint, the light at my </a:t>
            </a:r>
            <a:r>
              <a:rPr lang="en-US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feet</a:t>
            </a:r>
            <a:endParaRPr lang="en-US" sz="4800" b="1" dirty="0">
              <a:solidFill>
                <a:srgbClr val="7030A0"/>
              </a:solidFill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54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641142" y="3437775"/>
            <a:ext cx="9268990" cy="2668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The mountains are His,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the valleys are His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The stars are His handiwork too</a:t>
            </a:r>
          </a:p>
        </p:txBody>
      </p:sp>
      <p:sp>
        <p:nvSpPr>
          <p:cNvPr id="2" name="Rectangle 1"/>
          <p:cNvSpPr/>
          <p:nvPr/>
        </p:nvSpPr>
        <p:spPr>
          <a:xfrm>
            <a:off x="1767805" y="887216"/>
            <a:ext cx="9015663" cy="2170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祂造了高山，祂造了低谷 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也造了穹蒼和星宿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53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21888" y="3684789"/>
            <a:ext cx="11670112" cy="2668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My God is so big,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so strong and so mighty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There’s nothing my God cannot </a:t>
            </a:r>
            <a:r>
              <a:rPr lang="en-US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do</a:t>
            </a:r>
            <a:endParaRPr lang="en-US" sz="4800" b="1" dirty="0">
              <a:solidFill>
                <a:srgbClr val="7030A0"/>
              </a:solidFill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58204" y="968816"/>
            <a:ext cx="9045612" cy="2170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我神真偉大，祂滿有大能 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在祂沒有難成的事 </a:t>
            </a:r>
            <a:r>
              <a:rPr lang="zh-CN" altLang="en-US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altLang="zh-CN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2X)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75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928826" y="3429000"/>
            <a:ext cx="10624144" cy="2668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He is my strength </a:t>
            </a:r>
            <a:endParaRPr kumimoji="0" lang="en-US" sz="4800" b="1" i="0" u="none" strike="noStrike" kern="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when 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I cannot go on 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Peace when all my power is </a:t>
            </a: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gone</a:t>
            </a:r>
          </a:p>
        </p:txBody>
      </p:sp>
      <p:sp>
        <p:nvSpPr>
          <p:cNvPr id="5" name="Rectangle 4"/>
          <p:cNvSpPr/>
          <p:nvPr/>
        </p:nvSpPr>
        <p:spPr>
          <a:xfrm>
            <a:off x="2197768" y="839089"/>
            <a:ext cx="8678779" cy="2170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當我力竭，祂是我的力量 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失落</a:t>
            </a:r>
            <a:r>
              <a:rPr lang="zh-CN" altLang="en-US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時祂</a:t>
            </a: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是我的平安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35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332951" y="3437775"/>
            <a:ext cx="10135697" cy="2668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Hope, although the night </a:t>
            </a:r>
            <a:endParaRPr kumimoji="0" lang="en-US" sz="4800" b="1" i="0" u="none" strike="noStrike" kern="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is </a:t>
            </a: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long and deep 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He is my song for He has rescued </a:t>
            </a: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me</a:t>
            </a:r>
          </a:p>
        </p:txBody>
      </p:sp>
      <p:sp>
        <p:nvSpPr>
          <p:cNvPr id="5" name="Rectangle 4"/>
          <p:cNvSpPr/>
          <p:nvPr/>
        </p:nvSpPr>
        <p:spPr>
          <a:xfrm>
            <a:off x="1884946" y="871174"/>
            <a:ext cx="9031705" cy="2170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漫長黑夜中是我盼望。</a:t>
            </a:r>
            <a:endParaRPr lang="en-US" altLang="zh-CN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祂拯救我，成為我的詩歌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92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105092" y="3746203"/>
            <a:ext cx="8887442" cy="2668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Joy now He has set me free 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Praise! Praise to my Father be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My God is all I need </a:t>
            </a: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 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48494" y="4745953"/>
            <a:ext cx="8400639" cy="1775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zh-CN" sz="4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05092" y="512117"/>
            <a:ext cx="8438148" cy="4351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釋放了我，給我大喜樂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讚美</a:t>
            </a:r>
            <a:r>
              <a:rPr lang="zh-CN" altLang="en-US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！歸都於</a:t>
            </a: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天父</a:t>
            </a:r>
            <a:endParaRPr lang="en-US" altLang="zh-CN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有了神，我滿足 </a:t>
            </a:r>
            <a:endParaRPr lang="en-US" altLang="zh-CN" sz="6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35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689810" y="256238"/>
            <a:ext cx="11225666" cy="5940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He is my strength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when I cannot go on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Peace when all my power is gone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4800" b="1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當我力竭，祂是我的力量 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失落時，祂是我的平安 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06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2" y="-1755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89450" y="453248"/>
            <a:ext cx="11661918" cy="55779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Hope, although the night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is long and deep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He is my song for He has rescued </a:t>
            </a:r>
            <a:r>
              <a:rPr lang="en-US" sz="5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altLang="zh-CN" sz="4400" b="1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漫長黑夜中是我盼望。</a:t>
            </a:r>
            <a:endParaRPr lang="en-US" altLang="zh-CN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祂拯救我，成為我的詩歌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3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675384" y="335500"/>
            <a:ext cx="11516616" cy="3857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Joy now He has set me free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Praise! Praise to my Father be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My God is all I need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400" b="1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2233372" y="3737262"/>
            <a:ext cx="8400639" cy="2668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釋放了我，給我大喜樂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讚美</a:t>
            </a:r>
            <a:r>
              <a:rPr lang="zh-CN" altLang="en-US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！都歸</a:t>
            </a: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於天父</a:t>
            </a:r>
            <a:endParaRPr lang="en-US" altLang="zh-CN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有了神，我滿足 </a:t>
            </a:r>
            <a:r>
              <a:rPr lang="zh-CN" altLang="en-US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lang="en-US" altLang="zh-CN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(2X)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66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61"/>
            <a:ext cx="12192000" cy="6849639"/>
          </a:xfrm>
          <a:prstGeom prst="rect">
            <a:avLst/>
          </a:prstGeom>
        </p:spPr>
      </p:pic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221392" y="983912"/>
            <a:ext cx="9749215" cy="5047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但無論面對何事 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有了神，我滿足 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6000" b="1" dirty="0" smtClean="0">
              <a:solidFill>
                <a:schemeClr val="tx1"/>
              </a:solidFill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But whatever may face me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My God is all I need </a:t>
            </a:r>
            <a:endParaRPr lang="en-US" sz="4800" b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55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889125" y="926777"/>
            <a:ext cx="11078055" cy="5742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Bright, bright are the treasures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Life may offer to me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altLang="zh-CN" sz="4800" b="1" dirty="0" smtClean="0">
              <a:solidFill>
                <a:srgbClr val="002060"/>
              </a:solidFill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生活或能帶給我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寶藏五光十色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4800" b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25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升天日• 信心旅人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977622" y="1112299"/>
            <a:ext cx="8782187" cy="2104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But whatever the pleasure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My God is all I need </a:t>
            </a:r>
          </a:p>
        </p:txBody>
      </p:sp>
      <p:sp>
        <p:nvSpPr>
          <p:cNvPr id="4" name="Rectangle 3"/>
          <p:cNvSpPr/>
          <p:nvPr/>
        </p:nvSpPr>
        <p:spPr>
          <a:xfrm>
            <a:off x="3162747" y="3216529"/>
            <a:ext cx="6096000" cy="266855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altLang="zh-CN" sz="4800" b="1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但無論享受何樂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有了神，我滿足</a:t>
            </a:r>
            <a:r>
              <a:rPr lang="en-US" sz="4800" b="1" dirty="0">
                <a:solidFill>
                  <a:srgbClr val="00206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 </a:t>
            </a:r>
            <a:endParaRPr lang="en-US" sz="4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482281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689810" y="256238"/>
            <a:ext cx="11225666" cy="5940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He is my strength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when I cannot go on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Peace when all my power is gone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4800" b="1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當我力竭，祂是我的力量 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失落時，祂是我的平安 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70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2" y="-1755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89450" y="453248"/>
            <a:ext cx="11661918" cy="55779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Hope, although the night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is long and deep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He is my song for He has rescued </a:t>
            </a:r>
            <a:r>
              <a:rPr lang="en-US" sz="5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altLang="zh-CN" sz="4400" b="1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漫長黑夜中是我盼望。</a:t>
            </a:r>
            <a:endParaRPr lang="en-US" altLang="zh-CN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祂拯救我，成為我的詩歌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7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675384" y="335500"/>
            <a:ext cx="11516616" cy="3857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Joy now He has set me free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Praise! Praise to my Father be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My God is all I need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400" b="1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2233372" y="3737262"/>
            <a:ext cx="8400639" cy="2668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釋放了我，給我大喜樂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讚美</a:t>
            </a:r>
            <a:r>
              <a:rPr lang="zh-CN" altLang="en-US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！都歸</a:t>
            </a: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於天父</a:t>
            </a:r>
            <a:endParaRPr lang="en-US" altLang="zh-CN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有了神，我滿足 </a:t>
            </a:r>
            <a:endParaRPr 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90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升天日• 信心旅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550"/>
            <a:ext cx="12192000" cy="687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504306" y="1134551"/>
            <a:ext cx="9650538" cy="48496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一生日子何短暫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轉眼路程走</a:t>
            </a:r>
            <a:r>
              <a:rPr lang="zh-CN" altLang="en-US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完</a:t>
            </a:r>
            <a:endParaRPr lang="en-US" sz="6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4800" b="1" dirty="0">
              <a:solidFill>
                <a:srgbClr val="7030A0"/>
              </a:solidFill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Brief</a:t>
            </a: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, brief are my days here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Soon my journey </a:t>
            </a:r>
            <a:r>
              <a:rPr lang="en-US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complete</a:t>
            </a:r>
            <a:endParaRPr lang="en-US" sz="4800" b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46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15671</TotalTime>
  <Words>944</Words>
  <Application>Microsoft Office PowerPoint</Application>
  <PresentationFormat>Custom</PresentationFormat>
  <Paragraphs>146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2_Default Design</vt:lpstr>
      <vt:lpstr>自訂設計</vt:lpstr>
      <vt:lpstr>My God Is All I Need  有了神，我滿足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Lu-Tao Wang</dc:creator>
  <cp:lastModifiedBy>wangps</cp:lastModifiedBy>
  <cp:revision>819</cp:revision>
  <dcterms:created xsi:type="dcterms:W3CDTF">1999-09-19T02:56:02Z</dcterms:created>
  <dcterms:modified xsi:type="dcterms:W3CDTF">2025-11-09T21:49:30Z</dcterms:modified>
</cp:coreProperties>
</file>